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744" autoAdjust="0"/>
    <p:restoredTop sz="94660"/>
  </p:normalViewPr>
  <p:slideViewPr>
    <p:cSldViewPr snapToGrid="0">
      <p:cViewPr>
        <p:scale>
          <a:sx n="91" d="100"/>
          <a:sy n="91" d="100"/>
        </p:scale>
        <p:origin x="-248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7445C-6165-4285-AAB1-C277D7749658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0D289-AF14-43D5-9734-0484D5CCF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9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187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84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334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944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240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803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291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5327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9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4690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8529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54A47-AB68-441A-AF01-FEFEB9CA493A}" type="datetimeFigureOut">
              <a:rPr lang="en-CA" smtClean="0"/>
              <a:t>2017-11-30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AACCB-B986-47EA-AE6A-04675DF8B0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151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5" y="889024"/>
            <a:ext cx="12130176" cy="5915068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6205099" y="3623554"/>
            <a:ext cx="800186" cy="8552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226119" y="3254222"/>
            <a:ext cx="93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 Bridge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1578" y="304249"/>
            <a:ext cx="10806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Distance Comparison from Residential Areas </a:t>
            </a:r>
            <a:r>
              <a:rPr lang="en-CA" sz="2800" b="1" dirty="0" smtClean="0"/>
              <a:t>to 6 </a:t>
            </a:r>
            <a:r>
              <a:rPr lang="en-CA" sz="2800" b="1" dirty="0"/>
              <a:t>Employment Areas</a:t>
            </a:r>
          </a:p>
        </p:txBody>
      </p:sp>
    </p:spTree>
    <p:extLst>
      <p:ext uri="{BB962C8B-B14F-4D97-AF65-F5344CB8AC3E}">
        <p14:creationId xmlns:p14="http://schemas.microsoft.com/office/powerpoint/2010/main" val="98997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26415" y="5862629"/>
            <a:ext cx="1813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Distance: causeway/Bridge in </a:t>
            </a:r>
            <a:r>
              <a:rPr lang="en-CA" dirty="0" err="1"/>
              <a:t>kms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49" y="172079"/>
            <a:ext cx="10195066" cy="651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8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15905" y="5846568"/>
            <a:ext cx="1813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Distance: causeway/Bridge in </a:t>
            </a:r>
            <a:r>
              <a:rPr lang="en-CA" dirty="0" err="1"/>
              <a:t>kms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0" y="143073"/>
            <a:ext cx="10198675" cy="660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1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9646" y="291088"/>
            <a:ext cx="9325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Commuter Traffic Data Conclusions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9947" y="1033062"/>
            <a:ext cx="112938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Driving from 49 starting locations to 6 major employment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yields 294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possible routes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946" y="2170829"/>
            <a:ext cx="112938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Only 22 routes or 7.5% of the total would find the bridge to be a shorter commute than the causeway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9947" y="3203894"/>
            <a:ext cx="11156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any of the other 272 routes or 92.5% of possible routes decided to use the bridge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would add to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carbon foot print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947" y="4257893"/>
            <a:ext cx="11156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the 22 routes that found a distance savings taking the bridge over the causeway,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average saved distance was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0.8 km.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2511" y="5438128"/>
            <a:ext cx="110844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We are spending $180 Million building this bridge to help 7.5% of commuters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6 major employment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areas save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0.8 km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14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9646" y="293458"/>
            <a:ext cx="10239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Commuter Traffic Data Conclusions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4254" y="1304230"/>
            <a:ext cx="10889744" cy="3623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180 out of 294 routes, 61% do not need to cross the river to get </a:t>
            </a:r>
            <a:r>
              <a:rPr lang="en-US" sz="28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to the </a:t>
            </a:r>
            <a:r>
              <a:rPr lang="en-US" sz="28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6 major employment areas.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4935" y="2818119"/>
            <a:ext cx="10725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92 routes or 31% would still find the causeway to be the best route.</a:t>
            </a:r>
          </a:p>
        </p:txBody>
      </p:sp>
    </p:spTree>
    <p:extLst>
      <p:ext uri="{BB962C8B-B14F-4D97-AF65-F5344CB8AC3E}">
        <p14:creationId xmlns:p14="http://schemas.microsoft.com/office/powerpoint/2010/main" val="54991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181</Words>
  <Application>Microsoft Office PowerPoint</Application>
  <PresentationFormat>Custom</PresentationFormat>
  <Paragraphs>13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Nour J. Mazloum</dc:creator>
  <cp:lastModifiedBy>McLaren, Jeff</cp:lastModifiedBy>
  <cp:revision>15</cp:revision>
  <dcterms:created xsi:type="dcterms:W3CDTF">2017-06-10T14:25:29Z</dcterms:created>
  <dcterms:modified xsi:type="dcterms:W3CDTF">2017-11-30T18:40:11Z</dcterms:modified>
</cp:coreProperties>
</file>